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65" r:id="rId4"/>
    <p:sldId id="264" r:id="rId5"/>
    <p:sldId id="263" r:id="rId6"/>
    <p:sldId id="259" r:id="rId7"/>
    <p:sldId id="262" r:id="rId8"/>
    <p:sldId id="279" r:id="rId9"/>
    <p:sldId id="285" r:id="rId10"/>
    <p:sldId id="284" r:id="rId11"/>
    <p:sldId id="283" r:id="rId12"/>
    <p:sldId id="282" r:id="rId13"/>
    <p:sldId id="281" r:id="rId14"/>
    <p:sldId id="280" r:id="rId15"/>
    <p:sldId id="278" r:id="rId16"/>
    <p:sldId id="277" r:id="rId17"/>
    <p:sldId id="276" r:id="rId18"/>
    <p:sldId id="275" r:id="rId19"/>
    <p:sldId id="302" r:id="rId20"/>
    <p:sldId id="303" r:id="rId21"/>
    <p:sldId id="304" r:id="rId22"/>
    <p:sldId id="274" r:id="rId23"/>
    <p:sldId id="273" r:id="rId24"/>
    <p:sldId id="272" r:id="rId25"/>
    <p:sldId id="271" r:id="rId26"/>
    <p:sldId id="269" r:id="rId27"/>
    <p:sldId id="270" r:id="rId28"/>
    <p:sldId id="260" r:id="rId29"/>
    <p:sldId id="261" r:id="rId30"/>
    <p:sldId id="268" r:id="rId31"/>
    <p:sldId id="267" r:id="rId32"/>
    <p:sldId id="305" r:id="rId33"/>
    <p:sldId id="266" r:id="rId34"/>
    <p:sldId id="286" r:id="rId35"/>
    <p:sldId id="287" r:id="rId36"/>
    <p:sldId id="293" r:id="rId37"/>
    <p:sldId id="292" r:id="rId38"/>
    <p:sldId id="291" r:id="rId39"/>
    <p:sldId id="290" r:id="rId40"/>
    <p:sldId id="289" r:id="rId41"/>
    <p:sldId id="288" r:id="rId42"/>
    <p:sldId id="299" r:id="rId43"/>
    <p:sldId id="301" r:id="rId44"/>
    <p:sldId id="300" r:id="rId45"/>
    <p:sldId id="306" r:id="rId46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FE96A68D-1D99-1A6C-5988-D162BE99E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5DB3719-AA85-0F37-B4F1-6B89AA6F38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29A15-2703-4A72-951C-C2A3B9B2F4E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2D8DC85-CD53-CB1A-60AE-8407A2C34D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6383E5D-BB02-1FF6-A46C-E8E2C7D2F1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869CD-C79B-480C-952E-27370F071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890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AFAE3-22A8-4BA8-8DE0-E9F8BB91706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97FD0-0C27-4ECD-98F8-5C064C14A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028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9A3000A-F787-2C55-C2AF-90C59BEB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E0C9F68-2DE4-F804-ABED-992002D90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6FE336C-41E3-4044-7D72-C8E6788E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7920F62-21AB-B003-5C60-6A9B11C9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0BC6629-7C0D-806D-20C2-64616F0B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4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EF5CBE7-C8DF-7C66-5830-76CE0F3A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E89D895-8DEF-BFD3-72B8-953C9B858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3A761C9-9CF8-25BD-6EA3-25758710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6940D10-4906-F4DF-733A-E9930DE3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930D6AD-B455-E75B-CE76-106B210F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4958065-B16D-196A-B5D1-AE7024F77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C408416-0DD3-3CB7-8FCA-64125A301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3EE9BEE-9163-9C1C-5107-3DCAE303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7C2C204-BD32-4F43-B149-08A24CB2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C4D9831-967D-FAA9-1BF2-4DE81EFA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1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3C21A1-DC58-40B1-8BEE-C869C29F0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5CC8239-88C4-CABD-D7F9-A80903940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764491D-6675-EF9F-C11A-D070E39A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6044C68-1564-08AA-F544-62D4B3D6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2A5CBD4-5013-35D5-D6D6-4DF5B64D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3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B02859-7932-09EE-A86D-B99D54EE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CE72866-2972-2072-293D-CA0B25906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9BA1FCD-5F7A-A67D-7B3B-8B5645EF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1801185-1108-BD93-272D-A42F2D506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15405CB-5476-92D8-950E-4C9A5255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0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646BEDF-6EA8-30FA-A879-399ACE75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97A72A2-90D5-2A7D-F5FA-1F01C7135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EF682E6C-3504-0A87-55F3-CA54E0AD0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8FDD01F-B4AC-664C-530F-CC6AD8E0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C5B5B8C-04F9-B6FA-723D-EAA84DE5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15283C6-F74E-0168-4801-DF93639C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7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682D220-13D2-97C0-F23B-7575E6A7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11FCB3A-27DE-DBE6-1A1C-5DD36A358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31DAE04-42F6-A997-451D-DEA71D5C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0AA2B94-38F7-3375-3682-8372CEB42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C9D0FA9-063D-16B6-FF34-2AA55E4CF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83C7A21-DB1B-414E-62DA-6478BA01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2BCF5B2-A7E2-FA30-83AD-6BA90D33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97012C5-37F2-9E89-CA57-F0EB5591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629B513-06E0-2A2E-B7D1-AB3CC06D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900498C-B148-9F10-DD32-BFE2C637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01D8EDD-C772-CF9A-46EA-65AF182FB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DB9AF89-C61E-6282-6954-288D102F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9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1FD70FB8-6F65-F273-3E02-8402C851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AF9069BE-A887-C667-99B9-87FDDE38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052B0F2-FF97-6CFE-C5BC-05B80DB2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7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D04E45-D180-DBD3-D194-6754B604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0BC9F1A-A874-E09C-C1E5-C1FC6379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C86A219-CC99-62AA-8362-86E6C4351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942282B-C6EA-29ED-D8A9-1BA996683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AAE473C-0BA7-1F9C-91C0-2617066D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D753731-F24A-C0A3-02BC-796964A5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8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403C03-792A-484A-CAC6-907BC1EE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2FA703FF-025F-C2A1-3C57-6DF79BCB6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852314E-3ED1-93A4-6EEF-887542B1A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067B27-C0DD-483D-462A-34B6508A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C8F46B-FF53-58DE-EB49-0FF7359B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1AA2F8C-80CA-0F17-D2BB-1D814FAF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25BB91C5-BCEE-DB48-C90C-B188439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43441A2-AD57-EB33-B9C9-6BA2188F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B195A8E-B6AF-7D90-6293-2E7AB0C8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4CC25-FF69-4D25-930A-C6077B7F9EB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73FE6CD-EEC7-BF1A-9DC1-045EE577A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08CB261-B1FB-2958-C725-34E7CEC8C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3611-9610-45FA-9B82-5F2F8756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6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AFECE8F-7215-6DBD-9E7A-AA8B319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3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0CE475-292A-EE02-3633-6FD7144D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A8167F9-DA8D-4509-6B03-1154F238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0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FC1D2B-A7A7-E683-5D99-042DEE4B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E6E68B0-C46E-3CB6-41D6-DF41D8AE6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2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8483781-4706-62C7-BAE9-D8BE2FBA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FAD2D62-68BC-9A19-447D-EBAC96D8C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6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044833-6E99-E546-B341-F21763C7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8B4381D-0661-FFF2-710F-896DDE687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106707-7279-8295-786B-6F1EF8B8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60C3BA6-AA58-28BD-A769-DD2E13366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395C32-577F-C567-F41C-E6C58735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6C55202-467F-9A72-5E24-6ADC060FB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89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1537773-7767-779F-822C-838B0DA3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ED87AA6-0716-B759-9658-CF9BE251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90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C9F761-A6E3-03CA-361F-7B2674CD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FD437C1-1F1D-1CDC-162D-C1D4EC8E8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24EA39-12C2-62D4-2D51-6F234B3A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6A5619C-106D-A7C6-C00F-09582DB1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15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4FAF318-0593-BA80-3DC7-801452352A78}"/>
              </a:ext>
            </a:extLst>
          </p:cNvPr>
          <p:cNvSpPr/>
          <p:nvPr/>
        </p:nvSpPr>
        <p:spPr>
          <a:xfrm rot="18996687">
            <a:off x="-684286" y="-223006"/>
            <a:ext cx="4770940" cy="10865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0ED455E-03FA-6972-2269-AC096D4A5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88" y="165225"/>
            <a:ext cx="3310044" cy="6527549"/>
          </a:xfrm>
          <a:prstGeom prst="rect">
            <a:avLst/>
          </a:prstGeom>
        </p:spPr>
      </p:pic>
      <p:pic>
        <p:nvPicPr>
          <p:cNvPr id="5" name="ep3.mp4">
            <a:hlinkClick r:id="" action="ppaction://media"/>
            <a:extLst>
              <a:ext uri="{FF2B5EF4-FFF2-40B4-BE49-F238E27FC236}">
                <a16:creationId xmlns:a16="http://schemas.microsoft.com/office/drawing/2014/main" id="{1C0E2857-8703-27A0-9771-0CB1B7F78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3522" y="1130834"/>
            <a:ext cx="7693637" cy="43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890338B-CDDE-464B-783D-A77C382DC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9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A7497BC-FC7F-E83E-3466-C57C54F043F0}"/>
              </a:ext>
            </a:extLst>
          </p:cNvPr>
          <p:cNvSpPr/>
          <p:nvPr/>
        </p:nvSpPr>
        <p:spPr>
          <a:xfrm rot="18996687">
            <a:off x="-684286" y="-223006"/>
            <a:ext cx="4770940" cy="10865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91D0B3AE-D6D8-53E3-8482-197DEDF5A3DF}"/>
              </a:ext>
            </a:extLst>
          </p:cNvPr>
          <p:cNvGrpSpPr/>
          <p:nvPr/>
        </p:nvGrpSpPr>
        <p:grpSpPr>
          <a:xfrm>
            <a:off x="675408" y="165225"/>
            <a:ext cx="3310044" cy="6527549"/>
            <a:chOff x="675408" y="165225"/>
            <a:chExt cx="3310044" cy="6527549"/>
          </a:xfrm>
        </p:grpSpPr>
        <p:pic>
          <p:nvPicPr>
            <p:cNvPr id="5" name="รูปภาพ 4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4B79F8A2-9BF6-E06D-4E1E-D54D74BE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408" y="165225"/>
              <a:ext cx="3310044" cy="6527549"/>
            </a:xfrm>
            <a:prstGeom prst="rect">
              <a:avLst/>
            </a:prstGeom>
          </p:spPr>
        </p:pic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139590DD-091A-F163-E6C0-C2165605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41" y="831272"/>
              <a:ext cx="2793335" cy="5165767"/>
            </a:xfrm>
            <a:prstGeom prst="rect">
              <a:avLst/>
            </a:prstGeom>
          </p:spPr>
        </p:pic>
      </p:grpSp>
      <p:pic>
        <p:nvPicPr>
          <p:cNvPr id="7" name="ชีวิตกับการเมือ�">
            <a:hlinkClick r:id="" action="ppaction://media"/>
            <a:extLst>
              <a:ext uri="{FF2B5EF4-FFF2-40B4-BE49-F238E27FC236}">
                <a16:creationId xmlns:a16="http://schemas.microsoft.com/office/drawing/2014/main" id="{BB1B35AC-8927-E7C1-1A9A-DC457050B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1163" y="1043306"/>
            <a:ext cx="7757478" cy="436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F9440D9-5BBE-01D2-CDAC-A828BD2D9A1E}"/>
              </a:ext>
            </a:extLst>
          </p:cNvPr>
          <p:cNvSpPr/>
          <p:nvPr/>
        </p:nvSpPr>
        <p:spPr>
          <a:xfrm rot="18996687">
            <a:off x="-684286" y="-223006"/>
            <a:ext cx="4770940" cy="10865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286C7FE0-110F-93CB-F0E0-845AC6C9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46" y="393231"/>
            <a:ext cx="10728099" cy="1320800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4800" b="1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คลิปแนะนำการใช้งานแอปพลิเคชันบน</a:t>
            </a:r>
            <a:r>
              <a:rPr lang="th-TH" sz="4800" b="1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สื่อออนไลน์ </a:t>
            </a:r>
            <a:r>
              <a:rPr lang="en-US" sz="4800" b="1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YOUTUBE</a:t>
            </a:r>
            <a:br>
              <a:rPr lang="en-US" sz="30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</a:br>
            <a:endParaRPr lang="en-US" sz="30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ep03 เชิญชวนดาวน์โหลดแอป Civic Education และแนะนำการสมัครเบื้องต้น">
            <a:hlinkClick r:id="" action="ppaction://media"/>
            <a:extLst>
              <a:ext uri="{FF2B5EF4-FFF2-40B4-BE49-F238E27FC236}">
                <a16:creationId xmlns:a16="http://schemas.microsoft.com/office/drawing/2014/main" id="{0F90F176-4E50-C094-FFBB-8ED3EB89C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1970" y="1358431"/>
            <a:ext cx="8668059" cy="48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D9ACDA1-87BF-E716-ACD1-E271EB8C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E8F5229-777B-5AB9-479B-C49D9197C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58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E6B1DF4-1650-0FED-7D5C-AA4D2A11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00D5970-35E7-974F-EB63-2DC3A2AB2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1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A38C53-8374-15FB-72A6-47BD1E07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94CE9A-A7E1-3590-1F7C-69D56EF60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6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BEE42C8-99FE-067C-C008-ABB1085C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B3A08B8-3D83-15D6-F16F-982AA75B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3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6976EA9-EF99-C388-0626-4E9F9E5F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82FBCA9-442D-4A0D-1392-2D929CCAA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6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EA7BC46-CD17-95FE-5F85-881758D0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7B16EA2-E499-B312-C9B9-18292AB58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7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069AF95-3339-3445-2D1B-C87AB5D6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1D6664D-DFFF-E4E0-EAF8-8D8B2228A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05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6A4C22C-B2B2-6DBB-05C1-65705A06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630BD80-239C-8DFB-3EBC-A350BEC73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E9BD110-D877-07C2-CF00-256F250AF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65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1DCA43-2294-0E21-8E8B-548F4C94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7197253-1A5F-87EC-63B1-031ECEE2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9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6F6301-D343-595B-5080-B357FBD7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B2A89CA-84E3-1CF9-142C-5500352E1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69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499D8E-F8BA-9D64-D570-92126AC9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C035514-ACB5-BE50-9868-37806E308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22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C6F71C-6DD4-69A8-7B77-18BDABBA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859E349-EC46-2BF1-8802-5CE5EE69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53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35DA3D4-CC49-82F0-2330-88603A7F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FC2B09E-8203-335E-32C0-C180CA4C2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0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F5A39C-E09F-D3E3-2AFA-FDF36917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9B6E2E6-3BE9-053A-8B83-0D23CC6B4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335091-AACF-651C-BDED-34B89D80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EC3FD13-3C50-6699-7ED1-568746AF0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0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E81839-73FA-7382-2330-D32AF404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3CC2F50-FB4A-DD5B-5E58-44CC2F759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31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24215A-3BAB-4680-1CB6-B6A484356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D035E5C-D5B1-95A8-54AD-A08D5A2D4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97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77ADB89-76E1-082E-9156-F79CABE1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32AF60-8A74-D5A5-451B-3952C314E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2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F0FB3D-4281-1021-94DF-EB869DA89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34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63BB3-F56D-601E-7E47-560779BA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FBF86F0-3BCB-4780-FF15-DCBE25B38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4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819A43-0264-2E7A-E276-84EE725F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6DF3150-B70A-6AD0-6B34-6B97576FF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94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7014D9-A5CF-0457-916D-9C969B56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045DDE9-A66F-4013-592C-8383F328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50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1866093-E340-2EC0-6980-B62C2E26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7E9C86-4AD8-A729-7EFA-BA60B328D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7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19387E-C055-C43D-F202-6CD4CC15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AFF53B2-01B1-1DC0-3998-1F59E1FA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28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4BD4D4-5CC1-D357-A19F-A56CB947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36ECED0-4CC1-ED33-B48B-8CD02BC54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8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D1D98E5-8989-83D6-76B4-4910B518D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7AC268A-4361-64F0-8FFC-61B5D559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79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4DD2ED3-82E4-FE46-30B8-AA6D75585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3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0BF826-1CB2-BE47-11B9-D83B72E4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5E12D1C-96C5-66FA-B457-1B81025C7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4BF849-7817-2328-80E0-8771C06F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DDE7F27-F505-1726-F245-D776F673B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8970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</Words>
  <Application>Microsoft Office PowerPoint</Application>
  <PresentationFormat>แบบจอกว้าง</PresentationFormat>
  <Paragraphs>1</Paragraphs>
  <Slides>45</Slides>
  <Notes>0</Notes>
  <HiddenSlides>0</HiddenSlides>
  <MMClips>3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TH Sarabun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คลิปแนะนำการใช้งานแอปพลิเคชันบนสื่อออนไลน์ YOUTUBE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NB</dc:creator>
  <cp:lastModifiedBy>NB</cp:lastModifiedBy>
  <cp:revision>5</cp:revision>
  <cp:lastPrinted>2023-04-09T08:42:36Z</cp:lastPrinted>
  <dcterms:created xsi:type="dcterms:W3CDTF">2023-04-09T08:30:10Z</dcterms:created>
  <dcterms:modified xsi:type="dcterms:W3CDTF">2023-04-10T07:41:49Z</dcterms:modified>
</cp:coreProperties>
</file>